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49F3-A44E-4154-9BE3-AAED53C50B75}" type="datetimeFigureOut">
              <a:rPr lang="en-CA" smtClean="0"/>
              <a:t>2013-06-11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2698-3230-46B2-8BE2-04167AA55A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1059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49F3-A44E-4154-9BE3-AAED53C50B75}" type="datetimeFigureOut">
              <a:rPr lang="en-CA" smtClean="0"/>
              <a:t>2013-06-11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2698-3230-46B2-8BE2-04167AA55A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0502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49F3-A44E-4154-9BE3-AAED53C50B75}" type="datetimeFigureOut">
              <a:rPr lang="en-CA" smtClean="0"/>
              <a:t>2013-06-11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2698-3230-46B2-8BE2-04167AA55A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3961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49F3-A44E-4154-9BE3-AAED53C50B75}" type="datetimeFigureOut">
              <a:rPr lang="en-CA" smtClean="0"/>
              <a:t>2013-06-11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2698-3230-46B2-8BE2-04167AA55A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04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49F3-A44E-4154-9BE3-AAED53C50B75}" type="datetimeFigureOut">
              <a:rPr lang="en-CA" smtClean="0"/>
              <a:t>2013-06-11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2698-3230-46B2-8BE2-04167AA55A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4748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49F3-A44E-4154-9BE3-AAED53C50B75}" type="datetimeFigureOut">
              <a:rPr lang="en-CA" smtClean="0"/>
              <a:t>2013-06-11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2698-3230-46B2-8BE2-04167AA55A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3895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49F3-A44E-4154-9BE3-AAED53C50B75}" type="datetimeFigureOut">
              <a:rPr lang="en-CA" smtClean="0"/>
              <a:t>2013-06-11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2698-3230-46B2-8BE2-04167AA55A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7233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49F3-A44E-4154-9BE3-AAED53C50B75}" type="datetimeFigureOut">
              <a:rPr lang="en-CA" smtClean="0"/>
              <a:t>2013-06-11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2698-3230-46B2-8BE2-04167AA55A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9894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49F3-A44E-4154-9BE3-AAED53C50B75}" type="datetimeFigureOut">
              <a:rPr lang="en-CA" smtClean="0"/>
              <a:t>2013-06-11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2698-3230-46B2-8BE2-04167AA55A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1482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49F3-A44E-4154-9BE3-AAED53C50B75}" type="datetimeFigureOut">
              <a:rPr lang="en-CA" smtClean="0"/>
              <a:t>2013-06-11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2698-3230-46B2-8BE2-04167AA55A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1040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49F3-A44E-4154-9BE3-AAED53C50B75}" type="datetimeFigureOut">
              <a:rPr lang="en-CA" smtClean="0"/>
              <a:t>2013-06-11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2698-3230-46B2-8BE2-04167AA55A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703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949F3-A44E-4154-9BE3-AAED53C50B75}" type="datetimeFigureOut">
              <a:rPr lang="en-CA" smtClean="0"/>
              <a:t>2013-06-11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F2698-3230-46B2-8BE2-04167AA55A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385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.ebayimg.com/t/ROADSHOW-cabinet-decal-set-screen-printed-/00/s/Njc1WDEyNzk=/$%28KGrHqNHJBME8e-J5%29BzBPPD%219CNeQ%7E%7E60_5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t="32744" r="15440" b="18572"/>
          <a:stretch/>
        </p:blipFill>
        <p:spPr bwMode="auto">
          <a:xfrm>
            <a:off x="1547664" y="548681"/>
            <a:ext cx="5486400" cy="308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47664" y="548680"/>
            <a:ext cx="5486400" cy="3085200"/>
          </a:xfrm>
          <a:prstGeom prst="rect">
            <a:avLst/>
          </a:prstGeom>
          <a:solidFill>
            <a:srgbClr val="FFFFFF">
              <a:alpha val="69804"/>
            </a:srgbClr>
          </a:solidFill>
          <a:ln w="19050" cmpd="tri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CA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AMUSEMENT ONLY</a:t>
            </a:r>
          </a:p>
          <a:p>
            <a:pPr algn="ctr"/>
            <a:endParaRPr lang="en-CA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C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Play			</a:t>
            </a:r>
            <a:r>
              <a:rPr lang="en-C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 $0.50</a:t>
            </a:r>
            <a:endParaRPr lang="en-CA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C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Plays			</a:t>
            </a:r>
            <a:r>
              <a:rPr lang="en-C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 $0.75</a:t>
            </a:r>
            <a:endParaRPr lang="en-CA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C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Plays			</a:t>
            </a:r>
            <a:r>
              <a:rPr lang="en-C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 $1.00</a:t>
            </a:r>
          </a:p>
          <a:p>
            <a:pPr algn="ctr"/>
            <a:endParaRPr lang="en-CA" sz="11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itchFamily="2" charset="2"/>
            </a:endParaRPr>
          </a:p>
          <a:p>
            <a:pPr algn="ctr"/>
            <a:r>
              <a:rPr lang="en-CA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 of Game Extra Ball Buy-In	</a:t>
            </a:r>
            <a:r>
              <a:rPr lang="en-CA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 $0.25</a:t>
            </a:r>
          </a:p>
          <a:p>
            <a:pPr algn="ctr"/>
            <a:r>
              <a:rPr lang="en-C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	</a:t>
            </a:r>
            <a:endParaRPr lang="en-CA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CA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Balls Per Game</a:t>
            </a:r>
          </a:p>
          <a:p>
            <a:pPr algn="ctr"/>
            <a:r>
              <a:rPr lang="en-C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 </a:t>
            </a:r>
            <a:r>
              <a:rPr lang="en-CA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Backglass</a:t>
            </a:r>
            <a:r>
              <a:rPr lang="en-C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Display for Replay Score</a:t>
            </a:r>
          </a:p>
        </p:txBody>
      </p:sp>
    </p:spTree>
    <p:extLst>
      <p:ext uri="{BB962C8B-B14F-4D97-AF65-F5344CB8AC3E}">
        <p14:creationId xmlns:p14="http://schemas.microsoft.com/office/powerpoint/2010/main" val="4027338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Wood</dc:creator>
  <cp:lastModifiedBy>David Wood</cp:lastModifiedBy>
  <cp:revision>4</cp:revision>
  <dcterms:created xsi:type="dcterms:W3CDTF">2013-05-27T01:16:25Z</dcterms:created>
  <dcterms:modified xsi:type="dcterms:W3CDTF">2013-06-12T00:37:28Z</dcterms:modified>
</cp:coreProperties>
</file>